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41" d="100"/>
          <a:sy n="41" d="100"/>
        </p:scale>
        <p:origin x="99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4F33-CA16-4024-B045-30B4EC778B03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A17B-C284-437A-BF26-CA1B70F66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64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4F33-CA16-4024-B045-30B4EC778B03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A17B-C284-437A-BF26-CA1B70F66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4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4F33-CA16-4024-B045-30B4EC778B03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A17B-C284-437A-BF26-CA1B70F66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22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4F33-CA16-4024-B045-30B4EC778B03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A17B-C284-437A-BF26-CA1B70F66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02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4F33-CA16-4024-B045-30B4EC778B03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A17B-C284-437A-BF26-CA1B70F66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48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4F33-CA16-4024-B045-30B4EC778B03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A17B-C284-437A-BF26-CA1B70F66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85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4F33-CA16-4024-B045-30B4EC778B03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A17B-C284-437A-BF26-CA1B70F66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73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4F33-CA16-4024-B045-30B4EC778B03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A17B-C284-437A-BF26-CA1B70F66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84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4F33-CA16-4024-B045-30B4EC778B03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A17B-C284-437A-BF26-CA1B70F66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69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4F33-CA16-4024-B045-30B4EC778B03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A17B-C284-437A-BF26-CA1B70F66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67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4F33-CA16-4024-B045-30B4EC778B03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A17B-C284-437A-BF26-CA1B70F66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6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34F33-CA16-4024-B045-30B4EC778B03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6A17B-C284-437A-BF26-CA1B70F66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82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8643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Dion Berry</dc:creator>
  <cp:lastModifiedBy>Dion Berry</cp:lastModifiedBy>
  <cp:revision>1</cp:revision>
  <dcterms:created xsi:type="dcterms:W3CDTF">2016-11-23T17:16:31Z</dcterms:created>
  <dcterms:modified xsi:type="dcterms:W3CDTF">2016-11-23T17:16:58Z</dcterms:modified>
</cp:coreProperties>
</file>